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47" r:id="rId2"/>
    <p:sldId id="409" r:id="rId3"/>
    <p:sldId id="256" r:id="rId4"/>
    <p:sldId id="443" r:id="rId5"/>
    <p:sldId id="445" r:id="rId6"/>
    <p:sldId id="406" r:id="rId7"/>
    <p:sldId id="347" r:id="rId8"/>
    <p:sldId id="331" r:id="rId9"/>
    <p:sldId id="371" r:id="rId10"/>
    <p:sldId id="281" r:id="rId11"/>
    <p:sldId id="284" r:id="rId12"/>
    <p:sldId id="444" r:id="rId13"/>
    <p:sldId id="434" r:id="rId14"/>
    <p:sldId id="396" r:id="rId15"/>
    <p:sldId id="437" r:id="rId16"/>
    <p:sldId id="438" r:id="rId17"/>
    <p:sldId id="439" r:id="rId18"/>
    <p:sldId id="436" r:id="rId19"/>
    <p:sldId id="440" r:id="rId20"/>
    <p:sldId id="442" r:id="rId21"/>
    <p:sldId id="441" r:id="rId22"/>
    <p:sldId id="413" r:id="rId23"/>
    <p:sldId id="416" r:id="rId24"/>
    <p:sldId id="417" r:id="rId25"/>
    <p:sldId id="435" r:id="rId26"/>
    <p:sldId id="382" r:id="rId27"/>
    <p:sldId id="388" r:id="rId28"/>
    <p:sldId id="289" r:id="rId29"/>
    <p:sldId id="383" r:id="rId30"/>
    <p:sldId id="384" r:id="rId31"/>
    <p:sldId id="385" r:id="rId32"/>
    <p:sldId id="386" r:id="rId33"/>
    <p:sldId id="387" r:id="rId34"/>
    <p:sldId id="44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317175"/>
    <a:srgbClr val="B219FF"/>
    <a:srgbClr val="9900CC"/>
    <a:srgbClr val="EB1C00"/>
    <a:srgbClr val="009900"/>
    <a:srgbClr val="0065B0"/>
    <a:srgbClr val="0000CC"/>
    <a:srgbClr val="88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7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" Type="http://schemas.openxmlformats.org/officeDocument/2006/relationships/image" Target="../media/image10.jpg"/><Relationship Id="rId16" Type="http://schemas.openxmlformats.org/officeDocument/2006/relationships/image" Target="../media/image43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microsoft.com/office/2007/relationships/hdphoto" Target="../media/hdphoto14.wdp"/><Relationship Id="rId10" Type="http://schemas.openxmlformats.org/officeDocument/2006/relationships/image" Target="../media/image38.jpg"/><Relationship Id="rId19" Type="http://schemas.microsoft.com/office/2007/relationships/hdphoto" Target="../media/hdphoto15.wdp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Provinciale Staten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4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6247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 Respect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DF3FA8E1-CF6C-3901-5F34-8825845B6A5E}"/>
              </a:ext>
            </a:extLst>
          </p:cNvPr>
          <p:cNvGrpSpPr/>
          <p:nvPr/>
        </p:nvGrpSpPr>
        <p:grpSpPr>
          <a:xfrm>
            <a:off x="863999" y="1787290"/>
            <a:ext cx="3927469" cy="4096824"/>
            <a:chOff x="863999" y="1915486"/>
            <a:chExt cx="3927469" cy="4096824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45330EB-D782-17E1-8D94-40E400EEEA08}"/>
                </a:ext>
              </a:extLst>
            </p:cNvPr>
            <p:cNvGrpSpPr/>
            <p:nvPr/>
          </p:nvGrpSpPr>
          <p:grpSpPr>
            <a:xfrm>
              <a:off x="864000" y="1915486"/>
              <a:ext cx="3927468" cy="3600000"/>
              <a:chOff x="864000" y="1368841"/>
              <a:chExt cx="3927468" cy="3600000"/>
            </a:xfrm>
          </p:grpSpPr>
          <p:pic>
            <p:nvPicPr>
              <p:cNvPr id="5" name="Afbeelding 4" descr="Afbeelding met persoon, kleding, Menselijk gezicht, person&#10;&#10;Automatisch gegenereerde beschrijving">
                <a:extLst>
                  <a:ext uri="{FF2B5EF4-FFF2-40B4-BE49-F238E27FC236}">
                    <a16:creationId xmlns:a16="http://schemas.microsoft.com/office/drawing/2014/main" id="{33CCA6A5-B2E5-073B-58EB-A1393EB72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r="5330"/>
              <a:stretch/>
            </p:blipFill>
            <p:spPr>
              <a:xfrm>
                <a:off x="864000" y="1368841"/>
                <a:ext cx="3927468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221F28A0-6B7E-82D4-1469-26FDDC7BF2CD}"/>
                  </a:ext>
                </a:extLst>
              </p:cNvPr>
              <p:cNvGrpSpPr/>
              <p:nvPr/>
            </p:nvGrpSpPr>
            <p:grpSpPr>
              <a:xfrm>
                <a:off x="1331107" y="1743075"/>
                <a:ext cx="1507343" cy="866774"/>
                <a:chOff x="1331107" y="1743075"/>
                <a:chExt cx="1507343" cy="866774"/>
              </a:xfrm>
            </p:grpSpPr>
            <p:sp>
              <p:nvSpPr>
                <p:cNvPr id="10" name="Gedachtewolkje: wolk 9">
                  <a:extLst>
                    <a:ext uri="{FF2B5EF4-FFF2-40B4-BE49-F238E27FC236}">
                      <a16:creationId xmlns:a16="http://schemas.microsoft.com/office/drawing/2014/main" id="{F852C27A-1875-849F-8EAE-D9A5F34C5CE9}"/>
                    </a:ext>
                  </a:extLst>
                </p:cNvPr>
                <p:cNvSpPr/>
                <p:nvPr/>
              </p:nvSpPr>
              <p:spPr>
                <a:xfrm>
                  <a:off x="1331107" y="1743075"/>
                  <a:ext cx="1507343" cy="866774"/>
                </a:xfrm>
                <a:prstGeom prst="cloudCallout">
                  <a:avLst>
                    <a:gd name="adj1" fmla="val -51082"/>
                    <a:gd name="adj2" fmla="val 114971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35CE3A91-1705-57FA-95D2-7BFD1FE67906}"/>
                    </a:ext>
                  </a:extLst>
                </p:cNvPr>
                <p:cNvSpPr txBox="1"/>
                <p:nvPr/>
              </p:nvSpPr>
              <p:spPr>
                <a:xfrm>
                  <a:off x="1438009" y="1824164"/>
                  <a:ext cx="1203849" cy="712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Zo,</a:t>
                  </a:r>
                </a:p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ik zit!</a:t>
                  </a:r>
                </a:p>
              </p:txBody>
            </p:sp>
          </p:grpSp>
        </p:grp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37411EC4-5235-31A2-65A4-8D82AD10B577}"/>
                </a:ext>
              </a:extLst>
            </p:cNvPr>
            <p:cNvSpPr txBox="1"/>
            <p:nvPr/>
          </p:nvSpPr>
          <p:spPr>
            <a:xfrm>
              <a:off x="863999" y="5550645"/>
              <a:ext cx="3927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7C56835-835F-7137-F951-CE23F2CC06EA}"/>
              </a:ext>
            </a:extLst>
          </p:cNvPr>
          <p:cNvGrpSpPr/>
          <p:nvPr/>
        </p:nvGrpSpPr>
        <p:grpSpPr>
          <a:xfrm>
            <a:off x="4977423" y="1234159"/>
            <a:ext cx="3292966" cy="4649955"/>
            <a:chOff x="4572001" y="1362355"/>
            <a:chExt cx="3292966" cy="4649955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D0C9990B-3E89-1566-94F7-29D397729BB5}"/>
                </a:ext>
              </a:extLst>
            </p:cNvPr>
            <p:cNvGrpSpPr/>
            <p:nvPr/>
          </p:nvGrpSpPr>
          <p:grpSpPr>
            <a:xfrm>
              <a:off x="4572001" y="1362355"/>
              <a:ext cx="3292965" cy="4151445"/>
              <a:chOff x="4572001" y="815710"/>
              <a:chExt cx="3292965" cy="4151445"/>
            </a:xfrm>
          </p:grpSpPr>
          <p:pic>
            <p:nvPicPr>
              <p:cNvPr id="3" name="Afbeelding 2" descr="Afbeelding met persoon, kleding, transport, bus&#10;&#10;Automatisch gegenereerde beschrijving">
                <a:extLst>
                  <a:ext uri="{FF2B5EF4-FFF2-40B4-BE49-F238E27FC236}">
                    <a16:creationId xmlns:a16="http://schemas.microsoft.com/office/drawing/2014/main" id="{F85B8ECE-C554-1C0A-6379-8FB63BD8D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22" y="1367155"/>
                <a:ext cx="2790244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FD22413F-7C4E-11EA-0627-DCA1B43D7661}"/>
                  </a:ext>
                </a:extLst>
              </p:cNvPr>
              <p:cNvGrpSpPr/>
              <p:nvPr/>
            </p:nvGrpSpPr>
            <p:grpSpPr>
              <a:xfrm>
                <a:off x="4572001" y="815710"/>
                <a:ext cx="1779993" cy="1070628"/>
                <a:chOff x="4801919" y="842007"/>
                <a:chExt cx="1779993" cy="1070628"/>
              </a:xfrm>
            </p:grpSpPr>
            <p:sp>
              <p:nvSpPr>
                <p:cNvPr id="11" name="Tekstballon: ovaal 10">
                  <a:extLst>
                    <a:ext uri="{FF2B5EF4-FFF2-40B4-BE49-F238E27FC236}">
                      <a16:creationId xmlns:a16="http://schemas.microsoft.com/office/drawing/2014/main" id="{99CC1910-B217-EF24-9BD2-8574B796137E}"/>
                    </a:ext>
                  </a:extLst>
                </p:cNvPr>
                <p:cNvSpPr/>
                <p:nvPr/>
              </p:nvSpPr>
              <p:spPr>
                <a:xfrm>
                  <a:off x="4801919" y="842007"/>
                  <a:ext cx="1779993" cy="1070628"/>
                </a:xfrm>
                <a:prstGeom prst="wedgeEllipseCallout">
                  <a:avLst>
                    <a:gd name="adj1" fmla="val 54816"/>
                    <a:gd name="adj2" fmla="val 5049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C93AF12A-93BF-3D1E-B2F2-5DD4959164ED}"/>
                    </a:ext>
                  </a:extLst>
                </p:cNvPr>
                <p:cNvSpPr txBox="1"/>
                <p:nvPr/>
              </p:nvSpPr>
              <p:spPr>
                <a:xfrm>
                  <a:off x="4854374" y="1014508"/>
                  <a:ext cx="1675081" cy="8653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u zitten, ik kan wel staan</a:t>
                  </a:r>
                </a:p>
              </p:txBody>
            </p:sp>
          </p:grp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342542E-70DD-C33E-0C96-093244235C89}"/>
                </a:ext>
              </a:extLst>
            </p:cNvPr>
            <p:cNvSpPr txBox="1"/>
            <p:nvPr/>
          </p:nvSpPr>
          <p:spPr>
            <a:xfrm>
              <a:off x="5085173" y="5550645"/>
              <a:ext cx="2779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ECAC3BE-D0B6-DE64-551B-110CA30C02C5}"/>
              </a:ext>
            </a:extLst>
          </p:cNvPr>
          <p:cNvGrpSpPr/>
          <p:nvPr/>
        </p:nvGrpSpPr>
        <p:grpSpPr>
          <a:xfrm>
            <a:off x="4946631" y="1898336"/>
            <a:ext cx="3772823" cy="4191984"/>
            <a:chOff x="4912127" y="1816738"/>
            <a:chExt cx="3772823" cy="419198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B3A1D55-FDCB-4AB3-8D28-DB390E60DC9C}"/>
                </a:ext>
              </a:extLst>
            </p:cNvPr>
            <p:cNvGrpSpPr/>
            <p:nvPr/>
          </p:nvGrpSpPr>
          <p:grpSpPr>
            <a:xfrm>
              <a:off x="4912127" y="1816738"/>
              <a:ext cx="3724845" cy="3697919"/>
              <a:chOff x="275833" y="1471681"/>
              <a:chExt cx="3724845" cy="3697919"/>
            </a:xfrm>
          </p:grpSpPr>
          <p:pic>
            <p:nvPicPr>
              <p:cNvPr id="3" name="Afbeelding 2" descr="Afbeelding met gras, persoon, voetbalspeler, footballspeler&#10;&#10;Automatisch gegenereerde beschrijving">
                <a:extLst>
                  <a:ext uri="{FF2B5EF4-FFF2-40B4-BE49-F238E27FC236}">
                    <a16:creationId xmlns:a16="http://schemas.microsoft.com/office/drawing/2014/main" id="{C2A342B2-C249-27BF-B12E-9540C8DC4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2" r="18685"/>
              <a:stretch/>
            </p:blipFill>
            <p:spPr>
              <a:xfrm>
                <a:off x="459049" y="1569600"/>
                <a:ext cx="3541629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72DB1AA7-85CA-5D4B-9189-CB9DF1C901D1}"/>
                  </a:ext>
                </a:extLst>
              </p:cNvPr>
              <p:cNvGrpSpPr/>
              <p:nvPr/>
            </p:nvGrpSpPr>
            <p:grpSpPr>
              <a:xfrm>
                <a:off x="275833" y="1471681"/>
                <a:ext cx="1675081" cy="719939"/>
                <a:chOff x="275833" y="1471681"/>
                <a:chExt cx="1675081" cy="719939"/>
              </a:xfrm>
            </p:grpSpPr>
            <p:sp>
              <p:nvSpPr>
                <p:cNvPr id="8" name="Tekstballon: ovaal 7">
                  <a:extLst>
                    <a:ext uri="{FF2B5EF4-FFF2-40B4-BE49-F238E27FC236}">
                      <a16:creationId xmlns:a16="http://schemas.microsoft.com/office/drawing/2014/main" id="{1D7CFDCB-058C-3AFB-F75F-04FF9DD24832}"/>
                    </a:ext>
                  </a:extLst>
                </p:cNvPr>
                <p:cNvSpPr/>
                <p:nvPr/>
              </p:nvSpPr>
              <p:spPr>
                <a:xfrm>
                  <a:off x="459048" y="1471681"/>
                  <a:ext cx="1308652" cy="719939"/>
                </a:xfrm>
                <a:prstGeom prst="wedgeEllipseCallout">
                  <a:avLst>
                    <a:gd name="adj1" fmla="val 67727"/>
                    <a:gd name="adj2" fmla="val 40833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6C363CD0-C2C3-E76C-AF53-B05953F22BD5}"/>
                    </a:ext>
                  </a:extLst>
                </p:cNvPr>
                <p:cNvSpPr txBox="1"/>
                <p:nvPr/>
              </p:nvSpPr>
              <p:spPr>
                <a:xfrm>
                  <a:off x="275833" y="1670194"/>
                  <a:ext cx="1675081" cy="352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het?</a:t>
                  </a:r>
                </a:p>
              </p:txBody>
            </p:sp>
          </p:grpSp>
        </p:grp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79DDFF2-BF89-2A80-4912-40E64E83F777}"/>
                </a:ext>
              </a:extLst>
            </p:cNvPr>
            <p:cNvSpPr txBox="1"/>
            <p:nvPr/>
          </p:nvSpPr>
          <p:spPr>
            <a:xfrm>
              <a:off x="5095342" y="5547057"/>
              <a:ext cx="358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2405DE3-3606-28C6-AA56-2388DFE00404}"/>
              </a:ext>
            </a:extLst>
          </p:cNvPr>
          <p:cNvGrpSpPr/>
          <p:nvPr/>
        </p:nvGrpSpPr>
        <p:grpSpPr>
          <a:xfrm>
            <a:off x="459048" y="1281420"/>
            <a:ext cx="4453079" cy="4808900"/>
            <a:chOff x="459048" y="1199822"/>
            <a:chExt cx="4453079" cy="4808900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261A418C-F116-9441-BAA6-32EA36FBEDBE}"/>
                </a:ext>
              </a:extLst>
            </p:cNvPr>
            <p:cNvGrpSpPr/>
            <p:nvPr/>
          </p:nvGrpSpPr>
          <p:grpSpPr>
            <a:xfrm>
              <a:off x="459048" y="1199822"/>
              <a:ext cx="4453079" cy="4314835"/>
              <a:chOff x="4231872" y="1199822"/>
              <a:chExt cx="4453079" cy="4314835"/>
            </a:xfrm>
          </p:grpSpPr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B063E395-8A8E-1114-7FCF-9CFCEAA248B1}"/>
                  </a:ext>
                </a:extLst>
              </p:cNvPr>
              <p:cNvGrpSpPr/>
              <p:nvPr/>
            </p:nvGrpSpPr>
            <p:grpSpPr>
              <a:xfrm>
                <a:off x="4231872" y="1199822"/>
                <a:ext cx="4453079" cy="4314835"/>
                <a:chOff x="4231872" y="854765"/>
                <a:chExt cx="4453079" cy="4314835"/>
              </a:xfrm>
            </p:grpSpPr>
            <p:pic>
              <p:nvPicPr>
                <p:cNvPr id="5" name="Afbeelding 4" descr="Afbeelding met persoon, gras, sport, atletiekwedstrijd&#10;&#10;Automatisch gegenereerde beschrijving">
                  <a:extLst>
                    <a:ext uri="{FF2B5EF4-FFF2-40B4-BE49-F238E27FC236}">
                      <a16:creationId xmlns:a16="http://schemas.microsoft.com/office/drawing/2014/main" id="{75C5C113-2EB5-F57C-4BF7-4636FE525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614" r="6867"/>
                <a:stretch/>
              </p:blipFill>
              <p:spPr>
                <a:xfrm flipH="1">
                  <a:off x="4231872" y="1569600"/>
                  <a:ext cx="4453079" cy="3600000"/>
                </a:xfrm>
                <a:prstGeom prst="rect">
                  <a:avLst/>
                </a:prstGeom>
              </p:spPr>
            </p:pic>
            <p:sp>
              <p:nvSpPr>
                <p:cNvPr id="6" name="Tekstballon: ovaal 5">
                  <a:extLst>
                    <a:ext uri="{FF2B5EF4-FFF2-40B4-BE49-F238E27FC236}">
                      <a16:creationId xmlns:a16="http://schemas.microsoft.com/office/drawing/2014/main" id="{4446E60A-128C-6297-3AFF-4D40E0CD3F6A}"/>
                    </a:ext>
                  </a:extLst>
                </p:cNvPr>
                <p:cNvSpPr/>
                <p:nvPr/>
              </p:nvSpPr>
              <p:spPr>
                <a:xfrm>
                  <a:off x="7235688" y="854765"/>
                  <a:ext cx="1310070" cy="872362"/>
                </a:xfrm>
                <a:prstGeom prst="wedgeEllipseCallout">
                  <a:avLst>
                    <a:gd name="adj1" fmla="val 29302"/>
                    <a:gd name="adj2" fmla="val 13436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4A7FAF1B-73FA-FEB3-7E61-199E4B366B03}"/>
                  </a:ext>
                </a:extLst>
              </p:cNvPr>
              <p:cNvSpPr txBox="1"/>
              <p:nvPr/>
            </p:nvSpPr>
            <p:spPr>
              <a:xfrm>
                <a:off x="7300292" y="1305772"/>
                <a:ext cx="1180861" cy="60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Hier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die bal!!</a:t>
                </a:r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760E765-37D4-A39C-122D-C4B28C148251}"/>
                </a:ext>
              </a:extLst>
            </p:cNvPr>
            <p:cNvSpPr txBox="1"/>
            <p:nvPr/>
          </p:nvSpPr>
          <p:spPr>
            <a:xfrm>
              <a:off x="459048" y="5547057"/>
              <a:ext cx="4453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CAE28AEC-1D1E-3314-108C-EE680616061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886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4D93442-47A4-F291-BBDD-5BEF9B14B277}"/>
              </a:ext>
            </a:extLst>
          </p:cNvPr>
          <p:cNvGrpSpPr/>
          <p:nvPr/>
        </p:nvGrpSpPr>
        <p:grpSpPr>
          <a:xfrm>
            <a:off x="411264" y="1629102"/>
            <a:ext cx="3633696" cy="4529604"/>
            <a:chOff x="5000523" y="1481926"/>
            <a:chExt cx="3633696" cy="4529604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B68C02A-B9BB-4820-218A-75374F2DDBC9}"/>
                </a:ext>
              </a:extLst>
            </p:cNvPr>
            <p:cNvSpPr txBox="1"/>
            <p:nvPr/>
          </p:nvSpPr>
          <p:spPr>
            <a:xfrm>
              <a:off x="5000523" y="5549865"/>
              <a:ext cx="3627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7521512-BC40-3E40-0F41-96EA8D514BA0}"/>
                </a:ext>
              </a:extLst>
            </p:cNvPr>
            <p:cNvGrpSpPr/>
            <p:nvPr/>
          </p:nvGrpSpPr>
          <p:grpSpPr>
            <a:xfrm>
              <a:off x="5006436" y="1481926"/>
              <a:ext cx="3627783" cy="4035539"/>
              <a:chOff x="5006436" y="1134061"/>
              <a:chExt cx="3627783" cy="4035539"/>
            </a:xfrm>
          </p:grpSpPr>
          <p:pic>
            <p:nvPicPr>
              <p:cNvPr id="3" name="Afbeelding 2" descr="Afbeelding met kleding, buitenshuis, schoeisel, persoon&#10;&#10;Automatisch gegenereerde beschrijving">
                <a:extLst>
                  <a:ext uri="{FF2B5EF4-FFF2-40B4-BE49-F238E27FC236}">
                    <a16:creationId xmlns:a16="http://schemas.microsoft.com/office/drawing/2014/main" id="{4643FBA1-B794-EC77-67C7-8A7CAE116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1" r="11734"/>
              <a:stretch/>
            </p:blipFill>
            <p:spPr>
              <a:xfrm>
                <a:off x="5006436" y="1569600"/>
                <a:ext cx="3627783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E41FE7FE-3841-AE29-2517-B59CE250846A}"/>
                  </a:ext>
                </a:extLst>
              </p:cNvPr>
              <p:cNvGrpSpPr/>
              <p:nvPr/>
            </p:nvGrpSpPr>
            <p:grpSpPr>
              <a:xfrm>
                <a:off x="5235384" y="1134061"/>
                <a:ext cx="1866751" cy="719939"/>
                <a:chOff x="5235384" y="1134061"/>
                <a:chExt cx="1866751" cy="719939"/>
              </a:xfrm>
            </p:grpSpPr>
            <p:sp>
              <p:nvSpPr>
                <p:cNvPr id="10" name="Tekstballon: ovaal 9">
                  <a:extLst>
                    <a:ext uri="{FF2B5EF4-FFF2-40B4-BE49-F238E27FC236}">
                      <a16:creationId xmlns:a16="http://schemas.microsoft.com/office/drawing/2014/main" id="{EB827329-F406-36E1-5C44-FD7CDB1AA454}"/>
                    </a:ext>
                  </a:extLst>
                </p:cNvPr>
                <p:cNvSpPr/>
                <p:nvPr/>
              </p:nvSpPr>
              <p:spPr>
                <a:xfrm>
                  <a:off x="5357354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10">
                  <a:extLst>
                    <a:ext uri="{FF2B5EF4-FFF2-40B4-BE49-F238E27FC236}">
                      <a16:creationId xmlns:a16="http://schemas.microsoft.com/office/drawing/2014/main" id="{446B5802-5149-A339-9209-BA02D517D976}"/>
                    </a:ext>
                  </a:extLst>
                </p:cNvPr>
                <p:cNvSpPr txBox="1"/>
                <p:nvPr/>
              </p:nvSpPr>
              <p:spPr>
                <a:xfrm>
                  <a:off x="5235384" y="121497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tegen!</a:t>
                  </a:r>
                </a:p>
              </p:txBody>
            </p:sp>
          </p:grp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955E2D5-5C03-F787-D1F6-C3F7585FB893}"/>
              </a:ext>
            </a:extLst>
          </p:cNvPr>
          <p:cNvGrpSpPr/>
          <p:nvPr/>
        </p:nvGrpSpPr>
        <p:grpSpPr>
          <a:xfrm>
            <a:off x="4370432" y="1465851"/>
            <a:ext cx="4356391" cy="4692855"/>
            <a:chOff x="414391" y="1318675"/>
            <a:chExt cx="4356391" cy="4692855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0DB5D00-1B4C-C51D-A0E2-71A69D1D0BA8}"/>
                </a:ext>
              </a:extLst>
            </p:cNvPr>
            <p:cNvSpPr txBox="1"/>
            <p:nvPr/>
          </p:nvSpPr>
          <p:spPr>
            <a:xfrm>
              <a:off x="414391" y="5549865"/>
              <a:ext cx="4356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3A5A7ADE-C9A0-0BCA-5614-70AC6CCAA600}"/>
                </a:ext>
              </a:extLst>
            </p:cNvPr>
            <p:cNvGrpSpPr/>
            <p:nvPr/>
          </p:nvGrpSpPr>
          <p:grpSpPr>
            <a:xfrm>
              <a:off x="414391" y="1318675"/>
              <a:ext cx="4356391" cy="4198790"/>
              <a:chOff x="414391" y="970810"/>
              <a:chExt cx="4356391" cy="4198790"/>
            </a:xfrm>
          </p:grpSpPr>
          <p:pic>
            <p:nvPicPr>
              <p:cNvPr id="17" name="Afbeelding 16" descr="Afbeelding met persoon, kleding, buitenshuis, schoeisel&#10;&#10;Automatisch gegenereerde beschrijving">
                <a:extLst>
                  <a:ext uri="{FF2B5EF4-FFF2-40B4-BE49-F238E27FC236}">
                    <a16:creationId xmlns:a16="http://schemas.microsoft.com/office/drawing/2014/main" id="{B5B2EBCB-7B92-1046-4E9F-7092A4834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26"/>
              <a:stretch/>
            </p:blipFill>
            <p:spPr>
              <a:xfrm>
                <a:off x="414391" y="1569600"/>
                <a:ext cx="4356391" cy="3600000"/>
              </a:xfrm>
              <a:prstGeom prst="rect">
                <a:avLst/>
              </a:prstGeom>
            </p:spPr>
          </p:pic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5C60860-4269-1626-1718-D78D22EB9D9D}"/>
                  </a:ext>
                </a:extLst>
              </p:cNvPr>
              <p:cNvGrpSpPr/>
              <p:nvPr/>
            </p:nvGrpSpPr>
            <p:grpSpPr>
              <a:xfrm>
                <a:off x="508547" y="970810"/>
                <a:ext cx="1863686" cy="719939"/>
                <a:chOff x="4719425" y="1134061"/>
                <a:chExt cx="1863686" cy="719939"/>
              </a:xfrm>
            </p:grpSpPr>
            <p:sp>
              <p:nvSpPr>
                <p:cNvPr id="14" name="Tekstballon: ovaal 13">
                  <a:extLst>
                    <a:ext uri="{FF2B5EF4-FFF2-40B4-BE49-F238E27FC236}">
                      <a16:creationId xmlns:a16="http://schemas.microsoft.com/office/drawing/2014/main" id="{96C30DE8-36C3-9589-19E5-A8B9C86261F8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1EB7B771-2B30-B424-C532-58C5ABECA558}"/>
                    </a:ext>
                  </a:extLst>
                </p:cNvPr>
                <p:cNvSpPr txBox="1"/>
                <p:nvPr/>
              </p:nvSpPr>
              <p:spPr>
                <a:xfrm>
                  <a:off x="4719425" y="1202206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tegen.</a:t>
                  </a:r>
                </a:p>
              </p:txBody>
            </p:sp>
          </p:grpSp>
        </p:grp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B6DAA4F-195B-B411-F079-464EF349625C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611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0453E678-A330-5D93-A885-302581F0F63B}"/>
              </a:ext>
            </a:extLst>
          </p:cNvPr>
          <p:cNvGrpSpPr/>
          <p:nvPr/>
        </p:nvGrpSpPr>
        <p:grpSpPr>
          <a:xfrm>
            <a:off x="329233" y="1353360"/>
            <a:ext cx="4004227" cy="4822064"/>
            <a:chOff x="329233" y="1189466"/>
            <a:chExt cx="4004227" cy="4822064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C4198498-B09E-9F01-0CA6-B89244987320}"/>
                </a:ext>
              </a:extLst>
            </p:cNvPr>
            <p:cNvSpPr txBox="1"/>
            <p:nvPr/>
          </p:nvSpPr>
          <p:spPr>
            <a:xfrm>
              <a:off x="329233" y="5549865"/>
              <a:ext cx="4004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BF1E0675-CE89-1606-9917-3F94699F0B53}"/>
                </a:ext>
              </a:extLst>
            </p:cNvPr>
            <p:cNvGrpSpPr/>
            <p:nvPr/>
          </p:nvGrpSpPr>
          <p:grpSpPr>
            <a:xfrm>
              <a:off x="329233" y="1189466"/>
              <a:ext cx="4004227" cy="4327999"/>
              <a:chOff x="329233" y="841601"/>
              <a:chExt cx="4004227" cy="4327999"/>
            </a:xfrm>
          </p:grpSpPr>
          <p:pic>
            <p:nvPicPr>
              <p:cNvPr id="5" name="Afbeelding 4" descr="Afbeelding met persoon, buitenshuis, boom, kleding&#10;&#10;Automatisch gegenereerde beschrijving">
                <a:extLst>
                  <a:ext uri="{FF2B5EF4-FFF2-40B4-BE49-F238E27FC236}">
                    <a16:creationId xmlns:a16="http://schemas.microsoft.com/office/drawing/2014/main" id="{71D59F76-834C-E63E-D9B3-5B611C7EB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450"/>
              <a:stretch/>
            </p:blipFill>
            <p:spPr>
              <a:xfrm>
                <a:off x="329233" y="1569600"/>
                <a:ext cx="4004227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5270F53F-9168-C7C1-1406-F45F4173BCF4}"/>
                  </a:ext>
                </a:extLst>
              </p:cNvPr>
              <p:cNvGrpSpPr/>
              <p:nvPr/>
            </p:nvGrpSpPr>
            <p:grpSpPr>
              <a:xfrm>
                <a:off x="1979173" y="841601"/>
                <a:ext cx="2263806" cy="719939"/>
                <a:chOff x="4838330" y="1134061"/>
                <a:chExt cx="2263806" cy="719939"/>
              </a:xfrm>
            </p:grpSpPr>
            <p:sp>
              <p:nvSpPr>
                <p:cNvPr id="13" name="Tekstballon: ovaal 12">
                  <a:extLst>
                    <a:ext uri="{FF2B5EF4-FFF2-40B4-BE49-F238E27FC236}">
                      <a16:creationId xmlns:a16="http://schemas.microsoft.com/office/drawing/2014/main" id="{145BA6C1-6074-9D0D-04DD-83BAFAC61486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-57182"/>
                    <a:gd name="adj2" fmla="val 8569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41C1022F-8360-5154-ACEF-3F68A1698BEA}"/>
                    </a:ext>
                  </a:extLst>
                </p:cNvPr>
                <p:cNvSpPr txBox="1"/>
                <p:nvPr/>
              </p:nvSpPr>
              <p:spPr>
                <a:xfrm>
                  <a:off x="5000523" y="118958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Homo, 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flikker op!!!</a:t>
                  </a:r>
                </a:p>
              </p:txBody>
            </p:sp>
          </p:grpSp>
        </p:grp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4DD14A1-3D49-5C7B-98C8-122544869323}"/>
              </a:ext>
            </a:extLst>
          </p:cNvPr>
          <p:cNvGrpSpPr/>
          <p:nvPr/>
        </p:nvGrpSpPr>
        <p:grpSpPr>
          <a:xfrm>
            <a:off x="4660210" y="1352119"/>
            <a:ext cx="4154557" cy="4823305"/>
            <a:chOff x="4660210" y="1188225"/>
            <a:chExt cx="4154557" cy="482330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30D38AC-677F-C77A-3112-57CDE36E11E8}"/>
                </a:ext>
              </a:extLst>
            </p:cNvPr>
            <p:cNvSpPr txBox="1"/>
            <p:nvPr/>
          </p:nvSpPr>
          <p:spPr>
            <a:xfrm>
              <a:off x="4660210" y="5549865"/>
              <a:ext cx="4154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A2F063-CDEC-1EC9-6B57-2F0C0EDB35E0}"/>
                </a:ext>
              </a:extLst>
            </p:cNvPr>
            <p:cNvGrpSpPr/>
            <p:nvPr/>
          </p:nvGrpSpPr>
          <p:grpSpPr>
            <a:xfrm>
              <a:off x="4660211" y="1188225"/>
              <a:ext cx="4154556" cy="4329240"/>
              <a:chOff x="4660211" y="840360"/>
              <a:chExt cx="4154556" cy="4329240"/>
            </a:xfrm>
          </p:grpSpPr>
          <p:pic>
            <p:nvPicPr>
              <p:cNvPr id="9" name="Afbeelding 8" descr="Afbeelding met hemel, hand, persoon, buitenshuis&#10;&#10;Automatisch gegenereerde beschrijving">
                <a:extLst>
                  <a:ext uri="{FF2B5EF4-FFF2-40B4-BE49-F238E27FC236}">
                    <a16:creationId xmlns:a16="http://schemas.microsoft.com/office/drawing/2014/main" id="{48C315C9-7C3B-6447-6034-651A49132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4" r="37843"/>
              <a:stretch/>
            </p:blipFill>
            <p:spPr>
              <a:xfrm>
                <a:off x="4660211" y="1569600"/>
                <a:ext cx="4154556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2F1EB65-4D0E-8973-F20C-CBE836C4C209}"/>
                  </a:ext>
                </a:extLst>
              </p:cNvPr>
              <p:cNvGrpSpPr/>
              <p:nvPr/>
            </p:nvGrpSpPr>
            <p:grpSpPr>
              <a:xfrm>
                <a:off x="5877731" y="840360"/>
                <a:ext cx="2574191" cy="967978"/>
                <a:chOff x="4838330" y="1134061"/>
                <a:chExt cx="2263806" cy="719939"/>
              </a:xfrm>
            </p:grpSpPr>
            <p:sp>
              <p:nvSpPr>
                <p:cNvPr id="16" name="Tekstballon: ovaal 15">
                  <a:extLst>
                    <a:ext uri="{FF2B5EF4-FFF2-40B4-BE49-F238E27FC236}">
                      <a16:creationId xmlns:a16="http://schemas.microsoft.com/office/drawing/2014/main" id="{181C9F20-A9EA-0C26-57E1-8D061B87B7B5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58726"/>
                    <a:gd name="adj2" fmla="val 6222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26B76ECE-4A1D-CA8A-94C6-8C9A3D5ED843}"/>
                    </a:ext>
                  </a:extLst>
                </p:cNvPr>
                <p:cNvSpPr txBox="1"/>
                <p:nvPr/>
              </p:nvSpPr>
              <p:spPr>
                <a:xfrm>
                  <a:off x="4945463" y="1254681"/>
                  <a:ext cx="1863686" cy="452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Liefde kan nooit verkeerd zijn.</a:t>
                  </a:r>
                </a:p>
              </p:txBody>
            </p:sp>
          </p:grp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A47D7671-B141-BC9C-D5FC-AA47B064EA8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33623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5EE5D0C-0D75-87A5-487A-FE1E5FDB1DBE}"/>
              </a:ext>
            </a:extLst>
          </p:cNvPr>
          <p:cNvGrpSpPr/>
          <p:nvPr/>
        </p:nvGrpSpPr>
        <p:grpSpPr>
          <a:xfrm>
            <a:off x="4929807" y="1278751"/>
            <a:ext cx="3945836" cy="4905299"/>
            <a:chOff x="4929807" y="1106231"/>
            <a:chExt cx="3945836" cy="4905299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138C78C-5F73-22DB-CA09-5E193651EE20}"/>
                </a:ext>
              </a:extLst>
            </p:cNvPr>
            <p:cNvGrpSpPr/>
            <p:nvPr/>
          </p:nvGrpSpPr>
          <p:grpSpPr>
            <a:xfrm>
              <a:off x="4929808" y="1106231"/>
              <a:ext cx="3945835" cy="4411234"/>
              <a:chOff x="4929808" y="758366"/>
              <a:chExt cx="3945835" cy="4411234"/>
            </a:xfrm>
          </p:grpSpPr>
          <p:pic>
            <p:nvPicPr>
              <p:cNvPr id="7" name="Afbeelding 6" descr="Afbeelding met persoon, vinger, Handen vasthouden, pols&#10;&#10;Automatisch gegenereerde beschrijving">
                <a:extLst>
                  <a:ext uri="{FF2B5EF4-FFF2-40B4-BE49-F238E27FC236}">
                    <a16:creationId xmlns:a16="http://schemas.microsoft.com/office/drawing/2014/main" id="{F2778AB7-6670-F5D8-8F23-AFC55887B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r="9409"/>
              <a:stretch/>
            </p:blipFill>
            <p:spPr>
              <a:xfrm>
                <a:off x="4929808" y="1569600"/>
                <a:ext cx="3945835" cy="3600000"/>
              </a:xfrm>
              <a:prstGeom prst="rect">
                <a:avLst/>
              </a:prstGeom>
            </p:spPr>
          </p:pic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78F399C4-3E8A-1D4C-480F-648F58E8D300}"/>
                  </a:ext>
                </a:extLst>
              </p:cNvPr>
              <p:cNvGrpSpPr/>
              <p:nvPr/>
            </p:nvGrpSpPr>
            <p:grpSpPr>
              <a:xfrm>
                <a:off x="5078161" y="758366"/>
                <a:ext cx="2503896" cy="1219269"/>
                <a:chOff x="3503868" y="959849"/>
                <a:chExt cx="2136588" cy="1036459"/>
              </a:xfrm>
            </p:grpSpPr>
            <p:sp>
              <p:nvSpPr>
                <p:cNvPr id="12" name="Tekstballon: ovaal 11">
                  <a:extLst>
                    <a:ext uri="{FF2B5EF4-FFF2-40B4-BE49-F238E27FC236}">
                      <a16:creationId xmlns:a16="http://schemas.microsoft.com/office/drawing/2014/main" id="{B42004D6-EEB7-634A-C405-322DC09D1C57}"/>
                    </a:ext>
                  </a:extLst>
                </p:cNvPr>
                <p:cNvSpPr/>
                <p:nvPr/>
              </p:nvSpPr>
              <p:spPr>
                <a:xfrm>
                  <a:off x="3503868" y="959849"/>
                  <a:ext cx="2136588" cy="1036459"/>
                </a:xfrm>
                <a:prstGeom prst="wedgeEllipseCallout">
                  <a:avLst>
                    <a:gd name="adj1" fmla="val 84073"/>
                    <a:gd name="adj2" fmla="val 323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DEABB69C-EF7C-5571-70F6-5833C702458B}"/>
                    </a:ext>
                  </a:extLst>
                </p:cNvPr>
                <p:cNvSpPr txBox="1"/>
                <p:nvPr/>
              </p:nvSpPr>
              <p:spPr>
                <a:xfrm>
                  <a:off x="3595502" y="1026818"/>
                  <a:ext cx="1953320" cy="953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We denken er verschillend over,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maar even goede vrienden.</a:t>
                  </a:r>
                </a:p>
              </p:txBody>
            </p:sp>
          </p:grpSp>
        </p:grp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541F0EB-AF2F-F715-20D4-04BE15A88EEB}"/>
                </a:ext>
              </a:extLst>
            </p:cNvPr>
            <p:cNvSpPr txBox="1"/>
            <p:nvPr/>
          </p:nvSpPr>
          <p:spPr>
            <a:xfrm>
              <a:off x="4929807" y="5549865"/>
              <a:ext cx="3945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652822F-E096-9B68-9218-5D313B3C41DE}"/>
              </a:ext>
            </a:extLst>
          </p:cNvPr>
          <p:cNvGrpSpPr/>
          <p:nvPr/>
        </p:nvGrpSpPr>
        <p:grpSpPr>
          <a:xfrm>
            <a:off x="268357" y="1175822"/>
            <a:ext cx="4442792" cy="5008228"/>
            <a:chOff x="268357" y="1003302"/>
            <a:chExt cx="4442792" cy="5008228"/>
          </a:xfrm>
        </p:grpSpPr>
        <p:pic>
          <p:nvPicPr>
            <p:cNvPr id="5" name="Afbeelding 4" descr="Afbeelding met persoon, kleding, muur, overdekt&#10;&#10;Automatisch gegenereerde beschrijving">
              <a:extLst>
                <a:ext uri="{FF2B5EF4-FFF2-40B4-BE49-F238E27FC236}">
                  <a16:creationId xmlns:a16="http://schemas.microsoft.com/office/drawing/2014/main" id="{36C3AD4C-9474-AEDB-CF4F-7930AF040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4" t="12752" r="21470" b="15536"/>
            <a:stretch/>
          </p:blipFill>
          <p:spPr>
            <a:xfrm>
              <a:off x="268357" y="1917465"/>
              <a:ext cx="4442792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E5C13D6-42C3-696E-8445-8F797B81BC41}"/>
                </a:ext>
              </a:extLst>
            </p:cNvPr>
            <p:cNvGrpSpPr/>
            <p:nvPr/>
          </p:nvGrpSpPr>
          <p:grpSpPr>
            <a:xfrm>
              <a:off x="268357" y="1003302"/>
              <a:ext cx="2371326" cy="1263133"/>
              <a:chOff x="3377278" y="985410"/>
              <a:chExt cx="2371326" cy="1049925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0E29C747-9848-4189-6895-0294DB5125AC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371326" cy="1036459"/>
              </a:xfrm>
              <a:prstGeom prst="wedgeEllipseCallout">
                <a:avLst>
                  <a:gd name="adj1" fmla="val 37212"/>
                  <a:gd name="adj2" fmla="val 93853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2F7D9E0F-B8B2-84E5-83C4-0FE30F1D0622}"/>
                  </a:ext>
                </a:extLst>
              </p:cNvPr>
              <p:cNvSpPr txBox="1"/>
              <p:nvPr/>
            </p:nvSpPr>
            <p:spPr>
              <a:xfrm>
                <a:off x="3631098" y="1102848"/>
                <a:ext cx="1863686" cy="932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Als jij er zo over denkt hoef ik je hier niet meer te zien!</a:t>
                </a: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CA377AF-A196-56E1-60CE-591A2C3B1E35}"/>
                </a:ext>
              </a:extLst>
            </p:cNvPr>
            <p:cNvSpPr txBox="1"/>
            <p:nvPr/>
          </p:nvSpPr>
          <p:spPr>
            <a:xfrm>
              <a:off x="268357" y="5549865"/>
              <a:ext cx="444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C066B4E-AE6D-CC34-23A4-8CD560A4D49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1254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AD5AE39-8C8E-DB0F-086A-93128C8E9613}"/>
              </a:ext>
            </a:extLst>
          </p:cNvPr>
          <p:cNvGrpSpPr/>
          <p:nvPr/>
        </p:nvGrpSpPr>
        <p:grpSpPr>
          <a:xfrm>
            <a:off x="4513954" y="1223273"/>
            <a:ext cx="4172185" cy="4960777"/>
            <a:chOff x="4513954" y="1050753"/>
            <a:chExt cx="4172185" cy="4960777"/>
          </a:xfrm>
        </p:grpSpPr>
        <p:pic>
          <p:nvPicPr>
            <p:cNvPr id="4" name="Afbeelding 3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F61E99A4-9755-52A4-E4BD-9E80C6C1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7617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4B0634C8-9CAA-75E3-8E45-724A80A03F09}"/>
                </a:ext>
              </a:extLst>
            </p:cNvPr>
            <p:cNvGrpSpPr/>
            <p:nvPr/>
          </p:nvGrpSpPr>
          <p:grpSpPr>
            <a:xfrm>
              <a:off x="4513954" y="1050753"/>
              <a:ext cx="2263806" cy="1222746"/>
              <a:chOff x="3377278" y="985410"/>
              <a:chExt cx="2263806" cy="1036686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C0521434-23FB-BFB3-BA52-E05C48CAC7B4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7557"/>
                  <a:gd name="adj2" fmla="val -45530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CE505E4B-9E9D-006B-CD2E-268315992334}"/>
                  </a:ext>
                </a:extLst>
              </p:cNvPr>
              <p:cNvSpPr txBox="1"/>
              <p:nvPr/>
            </p:nvSpPr>
            <p:spPr>
              <a:xfrm>
                <a:off x="3577338" y="1070956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Niks voor mij, maar als zij het nou mooi vindt…</a:t>
                </a:r>
              </a:p>
            </p:txBody>
          </p: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4EA2300-07D0-6B32-6F46-FAB2C652DFFF}"/>
                </a:ext>
              </a:extLst>
            </p:cNvPr>
            <p:cNvSpPr txBox="1"/>
            <p:nvPr/>
          </p:nvSpPr>
          <p:spPr>
            <a:xfrm>
              <a:off x="4761773" y="5549865"/>
              <a:ext cx="392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4900B17A-9859-C8AF-CE23-5FE0E058B2F7}"/>
              </a:ext>
            </a:extLst>
          </p:cNvPr>
          <p:cNvGrpSpPr/>
          <p:nvPr/>
        </p:nvGrpSpPr>
        <p:grpSpPr>
          <a:xfrm>
            <a:off x="268357" y="1223273"/>
            <a:ext cx="4084982" cy="4960777"/>
            <a:chOff x="268357" y="1050753"/>
            <a:chExt cx="4084982" cy="4960777"/>
          </a:xfrm>
        </p:grpSpPr>
        <p:pic>
          <p:nvPicPr>
            <p:cNvPr id="3" name="Afbeelding 2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EC816947-9A8A-15E0-56EB-01A48C245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289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43B28F23-B814-0BE3-65B4-E2D5C688CE5F}"/>
                </a:ext>
              </a:extLst>
            </p:cNvPr>
            <p:cNvGrpSpPr/>
            <p:nvPr/>
          </p:nvGrpSpPr>
          <p:grpSpPr>
            <a:xfrm>
              <a:off x="268357" y="1050753"/>
              <a:ext cx="2263806" cy="1222477"/>
              <a:chOff x="3377278" y="985410"/>
              <a:chExt cx="2263806" cy="1036459"/>
            </a:xfrm>
          </p:grpSpPr>
          <p:sp>
            <p:nvSpPr>
              <p:cNvPr id="6" name="Tekstballon: ovaal 5">
                <a:extLst>
                  <a:ext uri="{FF2B5EF4-FFF2-40B4-BE49-F238E27FC236}">
                    <a16:creationId xmlns:a16="http://schemas.microsoft.com/office/drawing/2014/main" id="{7B2DB2BF-ED48-DED4-B62B-3E0F842B6716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8875"/>
                  <a:gd name="adj2" fmla="val -47969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5EFDAB5-C710-3B09-3BCA-7E0D1D2E20D6}"/>
                  </a:ext>
                </a:extLst>
              </p:cNvPr>
              <p:cNvSpPr txBox="1"/>
              <p:nvPr/>
            </p:nvSpPr>
            <p:spPr>
              <a:xfrm>
                <a:off x="3537893" y="1028069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Hahaha,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moet je kijken hoe die erbij loopt!</a:t>
                </a:r>
              </a:p>
            </p:txBody>
          </p:sp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ED6CE82-BB2C-0E66-16EF-C13A98CA846C}"/>
                </a:ext>
              </a:extLst>
            </p:cNvPr>
            <p:cNvSpPr txBox="1"/>
            <p:nvPr/>
          </p:nvSpPr>
          <p:spPr>
            <a:xfrm>
              <a:off x="468417" y="5549865"/>
              <a:ext cx="388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0A5E858-B7C0-4AA0-640B-4330FF26CFE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3082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F164488-FA14-BD9E-3FD9-6F1657A99A5B}"/>
              </a:ext>
            </a:extLst>
          </p:cNvPr>
          <p:cNvSpPr txBox="1"/>
          <p:nvPr/>
        </p:nvSpPr>
        <p:spPr>
          <a:xfrm>
            <a:off x="215999" y="216000"/>
            <a:ext cx="490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4.3 De middenweg</a:t>
            </a:r>
          </a:p>
        </p:txBody>
      </p:sp>
    </p:spTree>
    <p:extLst>
      <p:ext uri="{BB962C8B-B14F-4D97-AF65-F5344CB8AC3E}">
        <p14:creationId xmlns:p14="http://schemas.microsoft.com/office/powerpoint/2010/main" val="164274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>
            <a:extLst>
              <a:ext uri="{FF2B5EF4-FFF2-40B4-BE49-F238E27FC236}">
                <a16:creationId xmlns:a16="http://schemas.microsoft.com/office/drawing/2014/main" id="{81F05BBE-17F3-3573-7895-BBB18884BFF5}"/>
              </a:ext>
            </a:extLst>
          </p:cNvPr>
          <p:cNvSpPr/>
          <p:nvPr/>
        </p:nvSpPr>
        <p:spPr>
          <a:xfrm>
            <a:off x="614978" y="1988191"/>
            <a:ext cx="1681204" cy="421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E4E27CB-A72B-8E0C-07D2-28AAB7F4E570}"/>
              </a:ext>
            </a:extLst>
          </p:cNvPr>
          <p:cNvGrpSpPr/>
          <p:nvPr/>
        </p:nvGrpSpPr>
        <p:grpSpPr>
          <a:xfrm>
            <a:off x="4251810" y="2057400"/>
            <a:ext cx="4409089" cy="4117247"/>
            <a:chOff x="4251810" y="2057400"/>
            <a:chExt cx="4409089" cy="4117247"/>
          </a:xfrm>
        </p:grpSpPr>
        <p:pic>
          <p:nvPicPr>
            <p:cNvPr id="4" name="Afbeelding 3" descr="Afbeelding met clipart, tekenfilm, ontwerp&#10;&#10;Automatisch gegenereerde beschrijving">
              <a:extLst>
                <a:ext uri="{FF2B5EF4-FFF2-40B4-BE49-F238E27FC236}">
                  <a16:creationId xmlns:a16="http://schemas.microsoft.com/office/drawing/2014/main" id="{EFD04B45-61B4-D8C1-602C-19255EAE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420" y="2667830"/>
              <a:ext cx="1442291" cy="3506817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E54BC403-2707-FA37-BE57-0136479B9697}"/>
                </a:ext>
              </a:extLst>
            </p:cNvPr>
            <p:cNvGrpSpPr/>
            <p:nvPr/>
          </p:nvGrpSpPr>
          <p:grpSpPr>
            <a:xfrm>
              <a:off x="4251810" y="2057400"/>
              <a:ext cx="4409089" cy="3996714"/>
              <a:chOff x="4251810" y="2057400"/>
              <a:chExt cx="4409089" cy="3996714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3DDB6E7-853A-27D4-8C3C-42D8837EEA9C}"/>
                  </a:ext>
                </a:extLst>
              </p:cNvPr>
              <p:cNvSpPr txBox="1"/>
              <p:nvPr/>
            </p:nvSpPr>
            <p:spPr>
              <a:xfrm>
                <a:off x="6802381" y="2057400"/>
                <a:ext cx="1858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latin typeface="Comic Sans MS" panose="030F0702030302020204" pitchFamily="66" charset="0"/>
                  </a:rPr>
                  <a:t>Ik wil dat</a:t>
                </a:r>
                <a:endParaRPr lang="nl-NL" dirty="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8F8A4845-82EA-F691-CD5F-19F985DA1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34" t="15333" r="14199" b="17023"/>
              <a:stretch/>
            </p:blipFill>
            <p:spPr>
              <a:xfrm>
                <a:off x="4251810" y="2769697"/>
                <a:ext cx="2649524" cy="3284417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9D31E96-1276-46A8-2582-E8E7B5497C23}"/>
              </a:ext>
            </a:extLst>
          </p:cNvPr>
          <p:cNvGrpSpPr/>
          <p:nvPr/>
        </p:nvGrpSpPr>
        <p:grpSpPr>
          <a:xfrm>
            <a:off x="655922" y="2031685"/>
            <a:ext cx="4180483" cy="4054654"/>
            <a:chOff x="655922" y="2031685"/>
            <a:chExt cx="4180483" cy="4054654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ECE63EB-188E-D19E-9280-159A2C5E388B}"/>
                </a:ext>
              </a:extLst>
            </p:cNvPr>
            <p:cNvSpPr txBox="1"/>
            <p:nvPr/>
          </p:nvSpPr>
          <p:spPr>
            <a:xfrm>
              <a:off x="655922" y="2031685"/>
              <a:ext cx="1858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Comic Sans MS" panose="030F0702030302020204" pitchFamily="66" charset="0"/>
                </a:rPr>
                <a:t>Ik wil dit</a:t>
              </a:r>
              <a:endParaRPr lang="nl-NL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Afbeelding 1" descr="Afbeelding met Graphics, symbool, ontwerp&#10;&#10;Automatisch gegenereerde beschrijving">
              <a:extLst>
                <a:ext uri="{FF2B5EF4-FFF2-40B4-BE49-F238E27FC236}">
                  <a16:creationId xmlns:a16="http://schemas.microsoft.com/office/drawing/2014/main" id="{A2EA0D8D-BFDF-0ACF-F252-CF32F76F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34" y="2746182"/>
              <a:ext cx="1266274" cy="3304238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4378A28E-7A35-B1B4-AD63-051F8A6F6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4" t="15333" r="14199" b="17023"/>
            <a:stretch/>
          </p:blipFill>
          <p:spPr>
            <a:xfrm flipH="1">
              <a:off x="2186881" y="2801922"/>
              <a:ext cx="2649524" cy="3284417"/>
            </a:xfrm>
            <a:prstGeom prst="rect">
              <a:avLst/>
            </a:prstGeom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47A0039B-927E-204F-5439-5A93B3EFF071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FD856C53-C3B5-9814-BD57-205167439A9F}"/>
              </a:ext>
            </a:extLst>
          </p:cNvPr>
          <p:cNvGrpSpPr/>
          <p:nvPr/>
        </p:nvGrpSpPr>
        <p:grpSpPr>
          <a:xfrm>
            <a:off x="6802381" y="1988191"/>
            <a:ext cx="1917634" cy="4219638"/>
            <a:chOff x="6791055" y="2059200"/>
            <a:chExt cx="1976380" cy="4219638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59B2559-7646-8790-E315-C02CF90323AA}"/>
                </a:ext>
              </a:extLst>
            </p:cNvPr>
            <p:cNvSpPr/>
            <p:nvPr/>
          </p:nvSpPr>
          <p:spPr>
            <a:xfrm>
              <a:off x="6811505" y="2059200"/>
              <a:ext cx="1681204" cy="4219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5106DA21-7477-F0FF-ACE7-640CF8CEBE41}"/>
                </a:ext>
              </a:extLst>
            </p:cNvPr>
            <p:cNvGrpSpPr/>
            <p:nvPr/>
          </p:nvGrpSpPr>
          <p:grpSpPr>
            <a:xfrm>
              <a:off x="6791055" y="2059200"/>
              <a:ext cx="1976380" cy="4059450"/>
              <a:chOff x="6791055" y="2059200"/>
              <a:chExt cx="1976380" cy="4059450"/>
            </a:xfrm>
          </p:grpSpPr>
          <p:pic>
            <p:nvPicPr>
              <p:cNvPr id="31" name="Afbeelding 30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F37F474E-BA6C-296E-2049-A7EA608A1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27" t="2500" r="14125" b="4667"/>
              <a:stretch/>
            </p:blipFill>
            <p:spPr>
              <a:xfrm rot="431364">
                <a:off x="6791055" y="2914650"/>
                <a:ext cx="1507088" cy="3204000"/>
              </a:xfrm>
              <a:prstGeom prst="rect">
                <a:avLst/>
              </a:prstGeom>
            </p:spPr>
          </p:pic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AE3579A-FB06-8845-F181-1EE1DFC4D368}"/>
                  </a:ext>
                </a:extLst>
              </p:cNvPr>
              <p:cNvSpPr txBox="1"/>
              <p:nvPr/>
            </p:nvSpPr>
            <p:spPr>
              <a:xfrm>
                <a:off x="6851982" y="2059200"/>
                <a:ext cx="191545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latin typeface="Comic Sans MS" panose="030F0702030302020204" pitchFamily="66" charset="0"/>
                  </a:rPr>
                  <a:t>Doei!</a:t>
                </a:r>
                <a:endParaRPr lang="nl-NL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62947B3-1C60-5DB9-224C-5CCCAC2C0D89}"/>
              </a:ext>
            </a:extLst>
          </p:cNvPr>
          <p:cNvGrpSpPr/>
          <p:nvPr/>
        </p:nvGrpSpPr>
        <p:grpSpPr>
          <a:xfrm>
            <a:off x="649963" y="2050560"/>
            <a:ext cx="1684943" cy="4075989"/>
            <a:chOff x="646137" y="2028867"/>
            <a:chExt cx="1684943" cy="4075989"/>
          </a:xfrm>
        </p:grpSpPr>
        <p:pic>
          <p:nvPicPr>
            <p:cNvPr id="26" name="Afbeelding 25" descr="Afbeelding met logo&#10;&#10;Automatisch gegenereerde beschrijving">
              <a:extLst>
                <a:ext uri="{FF2B5EF4-FFF2-40B4-BE49-F238E27FC236}">
                  <a16:creationId xmlns:a16="http://schemas.microsoft.com/office/drawing/2014/main" id="{117A1AE4-1C34-F641-25B7-BEA051675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2" t="2834" r="11934" b="4500"/>
            <a:stretch/>
          </p:blipFill>
          <p:spPr>
            <a:xfrm rot="21144116" flipH="1">
              <a:off x="756535" y="2816386"/>
              <a:ext cx="1574545" cy="328847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337611AD-A1FD-DA31-4D55-745701BB3608}"/>
                </a:ext>
              </a:extLst>
            </p:cNvPr>
            <p:cNvSpPr txBox="1"/>
            <p:nvPr/>
          </p:nvSpPr>
          <p:spPr>
            <a:xfrm>
              <a:off x="646137" y="2028867"/>
              <a:ext cx="164029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latin typeface="Comic Sans MS" panose="030F0702030302020204" pitchFamily="66" charset="0"/>
                </a:rPr>
                <a:t>Doei!</a:t>
              </a:r>
              <a:endParaRPr lang="nl-NL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DFDF812-42FB-332D-569A-0E9E83E6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399" y="1105134"/>
            <a:ext cx="664682" cy="1734433"/>
          </a:xfrm>
          <a:prstGeom prst="rect">
            <a:avLst/>
          </a:prstGeom>
        </p:spPr>
      </p:pic>
      <p:pic>
        <p:nvPicPr>
          <p:cNvPr id="4" name="Afbeelding 3" descr="Afbeelding met clipart, tekenfilm, ontwerp&#10;&#10;Automatisch gegenereerde beschrijving">
            <a:extLst>
              <a:ext uri="{FF2B5EF4-FFF2-40B4-BE49-F238E27FC236}">
                <a16:creationId xmlns:a16="http://schemas.microsoft.com/office/drawing/2014/main" id="{D322C6C7-487C-8590-4E72-9DD6EDA6A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79" y="1059295"/>
            <a:ext cx="733552" cy="178357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603B7F1-FA7A-7087-A410-72B07CD6167E}"/>
              </a:ext>
            </a:extLst>
          </p:cNvPr>
          <p:cNvGrpSpPr/>
          <p:nvPr/>
        </p:nvGrpSpPr>
        <p:grpSpPr>
          <a:xfrm>
            <a:off x="2292018" y="2902429"/>
            <a:ext cx="4559964" cy="3217806"/>
            <a:chOff x="2057244" y="2376136"/>
            <a:chExt cx="4559964" cy="321780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4513CA7-76B2-6169-7E44-A25564E59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 flipH="1">
              <a:off x="2057244" y="2376136"/>
              <a:ext cx="2514756" cy="3217806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6D032522-472D-4470-FAEE-4CF2E8708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>
              <a:off x="4102452" y="2376136"/>
              <a:ext cx="2514756" cy="3217806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5338CF5-38E3-B763-6F52-DBB4C985713C}"/>
              </a:ext>
            </a:extLst>
          </p:cNvPr>
          <p:cNvSpPr txBox="1"/>
          <p:nvPr/>
        </p:nvSpPr>
        <p:spPr>
          <a:xfrm>
            <a:off x="316857" y="310410"/>
            <a:ext cx="374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middenweg</a:t>
            </a:r>
            <a:endParaRPr lang="nl-NL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17361B-F546-8877-44BC-77C2EFCBC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 flipH="1">
            <a:off x="2228826" y="3045202"/>
            <a:ext cx="2649524" cy="32844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01257D-A0FB-A88E-A847-3885B7FA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>
            <a:off x="4306455" y="3012977"/>
            <a:ext cx="2649524" cy="32844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761CAE-6FC8-0911-0F4D-E0CD91E34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01" y="1470565"/>
            <a:ext cx="2153020" cy="30659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8BEA0DF-550A-A400-B83A-89568E65D4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</p:spTree>
    <p:extLst>
      <p:ext uri="{BB962C8B-B14F-4D97-AF65-F5344CB8AC3E}">
        <p14:creationId xmlns:p14="http://schemas.microsoft.com/office/powerpoint/2010/main" val="427551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D6E2396-A37C-5328-8CC2-DF299BDAD3F2}"/>
              </a:ext>
            </a:extLst>
          </p:cNvPr>
          <p:cNvSpPr txBox="1"/>
          <p:nvPr/>
        </p:nvSpPr>
        <p:spPr>
          <a:xfrm>
            <a:off x="5778170" y="2913623"/>
            <a:ext cx="233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latin typeface="Comic Sans MS" panose="030F0702030302020204" pitchFamily="66" charset="0"/>
              </a:rPr>
              <a:t>Deal!</a:t>
            </a:r>
            <a:endParaRPr lang="nl-NL" sz="5400" b="1" dirty="0">
              <a:latin typeface="Comic Sans MS" panose="030F0702030302020204" pitchFamily="66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pic>
        <p:nvPicPr>
          <p:cNvPr id="3" name="Afbeelding 2" descr="Afbeelding met clipart, Graphics, grafische vormgeving, illustratie&#10;&#10;Automatisch gegenereerde beschrijving">
            <a:extLst>
              <a:ext uri="{FF2B5EF4-FFF2-40B4-BE49-F238E27FC236}">
                <a16:creationId xmlns:a16="http://schemas.microsoft.com/office/drawing/2014/main" id="{AC3C8B8E-1BE7-CA02-CFB4-D8278136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83001"/>
            <a:ext cx="5291997" cy="52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FF4030-EB60-86F1-3D74-ECBE55CEEBD0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408248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56805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44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36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E181F32A-6FC9-168F-189B-798D3482699B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CB105B-220E-F948-F515-45B9881AC987}"/>
                </a:ext>
              </a:extLst>
            </p:cNvPr>
            <p:cNvSpPr/>
            <p:nvPr/>
          </p:nvSpPr>
          <p:spPr>
            <a:xfrm>
              <a:off x="6084539" y="2088000"/>
              <a:ext cx="2546319" cy="25463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77B181D-6325-A064-9498-23C19AEE0A25}"/>
                </a:ext>
              </a:extLst>
            </p:cNvPr>
            <p:cNvSpPr txBox="1"/>
            <p:nvPr/>
          </p:nvSpPr>
          <p:spPr>
            <a:xfrm>
              <a:off x="6084140" y="4071173"/>
              <a:ext cx="254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broodje aap</a:t>
              </a:r>
            </a:p>
          </p:txBody>
        </p:sp>
      </p:grpSp>
      <p:pic>
        <p:nvPicPr>
          <p:cNvPr id="26" name="Afbeelding 25" descr="Afbeelding met clipart, emoticon, illustratie, tekenfilm&#10;&#10;Automatisch gegenereerde beschrijving">
            <a:extLst>
              <a:ext uri="{FF2B5EF4-FFF2-40B4-BE49-F238E27FC236}">
                <a16:creationId xmlns:a16="http://schemas.microsoft.com/office/drawing/2014/main" id="{9981B865-D1C9-68AF-5AEA-7A1980F65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3" y="2156431"/>
            <a:ext cx="2283711" cy="2045950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EACA9D16-0FE6-1264-C8FA-82D15DD7E5CB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4565781" y="1054334"/>
            <a:chExt cx="2700423" cy="2700000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A92B9B5-835E-A1F0-4B86-0C32BAA19E7F}"/>
                </a:ext>
              </a:extLst>
            </p:cNvPr>
            <p:cNvSpPr/>
            <p:nvPr/>
          </p:nvSpPr>
          <p:spPr>
            <a:xfrm>
              <a:off x="4566204" y="1054334"/>
              <a:ext cx="2700000" cy="270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rgbClr val="FFC000"/>
                </a:solidFill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015D0D4D-763C-C973-3777-E4B7B3532A34}"/>
                </a:ext>
              </a:extLst>
            </p:cNvPr>
            <p:cNvSpPr txBox="1"/>
            <p:nvPr/>
          </p:nvSpPr>
          <p:spPr>
            <a:xfrm>
              <a:off x="4565781" y="3160800"/>
              <a:ext cx="2661056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vooroordeel</a:t>
              </a:r>
            </a:p>
          </p:txBody>
        </p:sp>
      </p:grpSp>
      <p:pic>
        <p:nvPicPr>
          <p:cNvPr id="24" name="Afbeelding 23" descr="Afbeelding met brillen, bril, zonnebril&#10;&#10;Automatisch gegenereerde beschrijving">
            <a:extLst>
              <a:ext uri="{FF2B5EF4-FFF2-40B4-BE49-F238E27FC236}">
                <a16:creationId xmlns:a16="http://schemas.microsoft.com/office/drawing/2014/main" id="{D44C5530-15DC-1C5F-F2B1-3C892B37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8" y="2356033"/>
            <a:ext cx="2470119" cy="1646746"/>
          </a:xfrm>
          <a:prstGeom prst="rect">
            <a:avLst/>
          </a:prstGeom>
        </p:spPr>
      </p:pic>
      <p:grpSp>
        <p:nvGrpSpPr>
          <p:cNvPr id="31" name="Groep 30">
            <a:extLst>
              <a:ext uri="{FF2B5EF4-FFF2-40B4-BE49-F238E27FC236}">
                <a16:creationId xmlns:a16="http://schemas.microsoft.com/office/drawing/2014/main" id="{7294EAEF-2BA2-0B50-B670-3088652DBC98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1706115" y="1065092"/>
            <a:chExt cx="2700000" cy="270000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7ED0F01-D95D-6743-E2D9-47A95E49FAEA}"/>
                </a:ext>
              </a:extLst>
            </p:cNvPr>
            <p:cNvSpPr/>
            <p:nvPr/>
          </p:nvSpPr>
          <p:spPr>
            <a:xfrm>
              <a:off x="1706115" y="1065092"/>
              <a:ext cx="2700000" cy="2700000"/>
            </a:xfrm>
            <a:prstGeom prst="rect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D06E9D0-F4D5-E862-A2CD-5282B2BAC477}"/>
                </a:ext>
              </a:extLst>
            </p:cNvPr>
            <p:cNvSpPr txBox="1"/>
            <p:nvPr/>
          </p:nvSpPr>
          <p:spPr>
            <a:xfrm>
              <a:off x="1802514" y="3161056"/>
              <a:ext cx="1166178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feit</a:t>
              </a:r>
            </a:p>
          </p:txBody>
        </p:sp>
      </p:grpSp>
      <p:pic>
        <p:nvPicPr>
          <p:cNvPr id="17" name="Afbeelding 16" descr="Afbeelding met cirkel, tekening, Graphics, schets&#10;&#10;Automatisch gegenereerde beschrijving">
            <a:extLst>
              <a:ext uri="{FF2B5EF4-FFF2-40B4-BE49-F238E27FC236}">
                <a16:creationId xmlns:a16="http://schemas.microsoft.com/office/drawing/2014/main" id="{C7329BFA-93AA-47BD-AC38-F7690518F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8" y="2249382"/>
            <a:ext cx="2244068" cy="2316196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4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215999" y="216000"/>
            <a:ext cx="805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1833</TotalTime>
  <Words>309</Words>
  <Application>Microsoft Office PowerPoint</Application>
  <PresentationFormat>Diavoorstelling (4:3)</PresentationFormat>
  <Paragraphs>122</Paragraphs>
  <Slides>34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29</cp:revision>
  <dcterms:created xsi:type="dcterms:W3CDTF">2023-04-12T08:54:08Z</dcterms:created>
  <dcterms:modified xsi:type="dcterms:W3CDTF">2024-03-23T10:20:52Z</dcterms:modified>
</cp:coreProperties>
</file>